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6" r:id="rId3"/>
    <p:sldId id="257" r:id="rId4"/>
    <p:sldId id="258" r:id="rId5"/>
    <p:sldId id="259" r:id="rId6"/>
    <p:sldId id="265" r:id="rId7"/>
    <p:sldId id="266" r:id="rId8"/>
    <p:sldId id="264" r:id="rId9"/>
    <p:sldId id="260" r:id="rId10"/>
    <p:sldId id="261" r:id="rId11"/>
    <p:sldId id="267" r:id="rId12"/>
  </p:sldIdLst>
  <p:sldSz cx="9906000" cy="6858000" type="A4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8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236" y="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5923A-D346-463F-87EC-2EEBE9097167}" type="datetimeFigureOut">
              <a:rPr lang="fr-FR" smtClean="0"/>
              <a:t>28/04/2020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31DBA-D1A1-4AAF-B8BC-AC06151C190E}" type="slidenum">
              <a:rPr lang="fr-FR" smtClean="0"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5923A-D346-463F-87EC-2EEBE9097167}" type="datetimeFigureOut">
              <a:rPr lang="fr-FR" smtClean="0"/>
              <a:t>28/04/2020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31DBA-D1A1-4AAF-B8BC-AC06151C190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5923A-D346-463F-87EC-2EEBE9097167}" type="datetimeFigureOut">
              <a:rPr lang="fr-FR" smtClean="0"/>
              <a:t>28/04/2020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31DBA-D1A1-4AAF-B8BC-AC06151C190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5923A-D346-463F-87EC-2EEBE9097167}" type="datetimeFigureOut">
              <a:rPr lang="fr-FR" smtClean="0"/>
              <a:t>28/04/2020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31DBA-D1A1-4AAF-B8BC-AC06151C190E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Image 6" descr="LOGOV1_NB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340263" y="6292152"/>
            <a:ext cx="1565737" cy="56584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5923A-D346-463F-87EC-2EEBE9097167}" type="datetimeFigureOut">
              <a:rPr lang="fr-FR" smtClean="0"/>
              <a:t>28/04/2020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31DBA-D1A1-4AAF-B8BC-AC06151C190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5923A-D346-463F-87EC-2EEBE9097167}" type="datetimeFigureOut">
              <a:rPr lang="fr-FR" smtClean="0"/>
              <a:t>28/04/2020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31DBA-D1A1-4AAF-B8BC-AC06151C190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5923A-D346-463F-87EC-2EEBE9097167}" type="datetimeFigureOut">
              <a:rPr lang="fr-FR" smtClean="0"/>
              <a:t>28/04/2020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31DBA-D1A1-4AAF-B8BC-AC06151C190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5923A-D346-463F-87EC-2EEBE9097167}" type="datetimeFigureOut">
              <a:rPr lang="fr-FR" smtClean="0"/>
              <a:t>28/04/2020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31DBA-D1A1-4AAF-B8BC-AC06151C190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5923A-D346-463F-87EC-2EEBE9097167}" type="datetimeFigureOut">
              <a:rPr lang="fr-FR" smtClean="0"/>
              <a:t>28/04/2020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31DBA-D1A1-4AAF-B8BC-AC06151C190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5923A-D346-463F-87EC-2EEBE9097167}" type="datetimeFigureOut">
              <a:rPr lang="fr-FR" smtClean="0"/>
              <a:t>28/04/2020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31DBA-D1A1-4AAF-B8BC-AC06151C190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5923A-D346-463F-87EC-2EEBE9097167}" type="datetimeFigureOut">
              <a:rPr lang="fr-FR" smtClean="0"/>
              <a:t>28/04/2020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31DBA-D1A1-4AAF-B8BC-AC06151C190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25923A-D346-463F-87EC-2EEBE9097167}" type="datetimeFigureOut">
              <a:rPr lang="fr-FR" smtClean="0"/>
              <a:t>28/04/2020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D31DBA-D1A1-4AAF-B8BC-AC06151C190E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906000" cy="26369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344488" y="354722"/>
            <a:ext cx="93610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b="1" cap="all" dirty="0" smtClean="0">
                <a:solidFill>
                  <a:schemeClr val="bg1"/>
                </a:solidFill>
                <a:latin typeface="Century Gothic" pitchFamily="34" charset="0"/>
              </a:rPr>
              <a:t>Participer à nos conférences en </a:t>
            </a:r>
            <a:r>
              <a:rPr lang="fr-FR" sz="6000" b="1" cap="all" dirty="0" smtClean="0">
                <a:solidFill>
                  <a:schemeClr val="bg1"/>
                </a:solidFill>
                <a:latin typeface="Century Gothic" pitchFamily="34" charset="0"/>
              </a:rPr>
              <a:t>ligne</a:t>
            </a:r>
          </a:p>
        </p:txBody>
      </p:sp>
      <p:sp>
        <p:nvSpPr>
          <p:cNvPr id="2" name="Rectangle 1"/>
          <p:cNvSpPr/>
          <p:nvPr/>
        </p:nvSpPr>
        <p:spPr>
          <a:xfrm>
            <a:off x="1472593" y="2991634"/>
            <a:ext cx="710483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cap="all" dirty="0">
                <a:solidFill>
                  <a:srgbClr val="BF8C00"/>
                </a:solidFill>
                <a:latin typeface="Century Gothic" pitchFamily="34" charset="0"/>
              </a:rPr>
              <a:t>Avec l’application zoom</a:t>
            </a:r>
            <a:endParaRPr lang="fr-FR" sz="4000" b="1" cap="all" dirty="0">
              <a:solidFill>
                <a:srgbClr val="BF8C00"/>
              </a:solidFill>
              <a:latin typeface="Century Gothic" pitchFamily="34" charset="0"/>
            </a:endParaRPr>
          </a:p>
        </p:txBody>
      </p:sp>
      <p:pic>
        <p:nvPicPr>
          <p:cNvPr id="11" name="Image 10" descr="LOGOV1_NB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39791" y="6093296"/>
            <a:ext cx="1565737" cy="565848"/>
          </a:xfrm>
          <a:prstGeom prst="rect">
            <a:avLst/>
          </a:prstGeom>
        </p:spPr>
      </p:pic>
      <p:pic>
        <p:nvPicPr>
          <p:cNvPr id="3" name="Picture 2" descr="Zoom sort un correctif pour le bug de son logiciel de réunion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3377" y="3815612"/>
            <a:ext cx="4899245" cy="2560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3903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6496" y="2204864"/>
            <a:ext cx="5328592" cy="2900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0"/>
            <a:ext cx="9906000" cy="1268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344488" y="354722"/>
            <a:ext cx="86409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" b="1" cap="all" dirty="0" smtClean="0">
                <a:solidFill>
                  <a:schemeClr val="bg1"/>
                </a:solidFill>
                <a:latin typeface="Century Gothic" pitchFamily="34" charset="0"/>
              </a:rPr>
              <a:t>Participer à nos conférences en ligne</a:t>
            </a:r>
            <a:endParaRPr lang="fr-FR" sz="3000" b="1" cap="all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44488" y="1484784"/>
            <a:ext cx="88569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Et vous arriverez sur la même fenêtre que si le téléchargement avait fonctionné.</a:t>
            </a:r>
          </a:p>
          <a:p>
            <a:r>
              <a:rPr lang="fr-FR" dirty="0" smtClean="0"/>
              <a:t>De la même manière renseignez les champs demandés.</a:t>
            </a:r>
          </a:p>
          <a:p>
            <a:endParaRPr lang="fr-FR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 l="26667" t="9091" r="5714" b="27272"/>
          <a:stretch>
            <a:fillRect/>
          </a:stretch>
        </p:blipFill>
        <p:spPr bwMode="auto">
          <a:xfrm>
            <a:off x="4793432" y="4077072"/>
            <a:ext cx="5112568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ZoneTexte 8"/>
          <p:cNvSpPr txBox="1"/>
          <p:nvPr/>
        </p:nvSpPr>
        <p:spPr>
          <a:xfrm>
            <a:off x="5601072" y="3140968"/>
            <a:ext cx="4968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Confirmez également votre accord.</a:t>
            </a:r>
          </a:p>
          <a:p>
            <a:endParaRPr lang="fr-F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16785" y="1772816"/>
            <a:ext cx="6889215" cy="3522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0" y="0"/>
            <a:ext cx="9906000" cy="1268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344488" y="354722"/>
            <a:ext cx="86409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" b="1" cap="all" dirty="0" smtClean="0">
                <a:solidFill>
                  <a:schemeClr val="bg1"/>
                </a:solidFill>
                <a:latin typeface="Century Gothic" pitchFamily="34" charset="0"/>
              </a:rPr>
              <a:t>Participer à nos conférences en ligne</a:t>
            </a:r>
            <a:endParaRPr lang="fr-FR" sz="3000" b="1" cap="all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5817096" y="3212976"/>
            <a:ext cx="1512168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votre_nom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28464" y="1772816"/>
            <a:ext cx="24482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Et de la même manière vous devriez accéder automatiquement à cette page.</a:t>
            </a:r>
          </a:p>
          <a:p>
            <a:endParaRPr lang="fr-FR" dirty="0"/>
          </a:p>
          <a:p>
            <a:r>
              <a:rPr lang="fr-FR" b="1" dirty="0" smtClean="0"/>
              <a:t>Nous vous souhaitons la bienvenue !</a:t>
            </a:r>
          </a:p>
          <a:p>
            <a:endParaRPr lang="fr-FR" b="1" dirty="0" smtClean="0"/>
          </a:p>
          <a:p>
            <a:r>
              <a:rPr lang="fr-FR" b="1" dirty="0" smtClean="0"/>
              <a:t>Et une très bonne conférence !</a:t>
            </a:r>
            <a:endParaRPr lang="fr-FR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6496" y="2492896"/>
            <a:ext cx="9489504" cy="3749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0"/>
            <a:ext cx="9906000" cy="1268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344488" y="354722"/>
            <a:ext cx="86409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" b="1" cap="all" dirty="0" smtClean="0">
                <a:solidFill>
                  <a:schemeClr val="bg1"/>
                </a:solidFill>
                <a:latin typeface="Century Gothic" pitchFamily="34" charset="0"/>
              </a:rPr>
              <a:t>Participer à nos conférences en ligne</a:t>
            </a:r>
            <a:endParaRPr lang="fr-FR" sz="3000" b="1" cap="all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44488" y="1340768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- Inscrivez-vous via le lien que nous vous avons envoyé, par mail / newsletter / réseaux sociaux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344488" y="2060848"/>
            <a:ext cx="8784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- Vous recevrez un mail automatique avec un autre lien pour participer à la conférence :</a:t>
            </a:r>
            <a:endParaRPr lang="fr-FR" dirty="0"/>
          </a:p>
        </p:txBody>
      </p:sp>
      <p:sp>
        <p:nvSpPr>
          <p:cNvPr id="9" name="Ellipse 8"/>
          <p:cNvSpPr/>
          <p:nvPr/>
        </p:nvSpPr>
        <p:spPr>
          <a:xfrm>
            <a:off x="416496" y="3789040"/>
            <a:ext cx="1512168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3" name="Connecteur droit 12"/>
          <p:cNvCxnSpPr>
            <a:stCxn id="9" idx="6"/>
          </p:cNvCxnSpPr>
          <p:nvPr/>
        </p:nvCxnSpPr>
        <p:spPr>
          <a:xfrm flipV="1">
            <a:off x="1928664" y="3861048"/>
            <a:ext cx="2880320" cy="10801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4880992" y="3635732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Cliquez sur le lien</a:t>
            </a:r>
            <a:endParaRPr lang="fr-FR" b="1" dirty="0">
              <a:solidFill>
                <a:srgbClr val="FF0000"/>
              </a:solidFill>
            </a:endParaRPr>
          </a:p>
        </p:txBody>
      </p:sp>
      <p:pic>
        <p:nvPicPr>
          <p:cNvPr id="10" name="Image 9" descr="LOGOV1_NB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40263" y="6292152"/>
            <a:ext cx="1565737" cy="56584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2844" y="1556792"/>
            <a:ext cx="6610636" cy="4575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0" y="0"/>
            <a:ext cx="9906000" cy="1268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344488" y="354722"/>
            <a:ext cx="86409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" b="1" cap="all" dirty="0" smtClean="0">
                <a:solidFill>
                  <a:schemeClr val="bg1"/>
                </a:solidFill>
                <a:latin typeface="Century Gothic" pitchFamily="34" charset="0"/>
              </a:rPr>
              <a:t>Participer à nos conférences en ligne</a:t>
            </a:r>
            <a:endParaRPr lang="fr-FR" sz="3000" b="1" cap="all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28464" y="1772816"/>
            <a:ext cx="244827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Cette page va s’afficher automatiquement. Suivez les instructions :</a:t>
            </a:r>
          </a:p>
          <a:p>
            <a:endParaRPr lang="fr-FR" dirty="0" smtClean="0"/>
          </a:p>
          <a:p>
            <a:pPr>
              <a:buFontTx/>
              <a:buChar char="-"/>
            </a:pPr>
            <a:r>
              <a:rPr lang="fr-FR" dirty="0" smtClean="0"/>
              <a:t>Cliquez sur Télécharger ici (si cela ne se fait pas automatiquement)</a:t>
            </a:r>
          </a:p>
          <a:p>
            <a:pPr>
              <a:buFontTx/>
              <a:buChar char="-"/>
            </a:pPr>
            <a:endParaRPr lang="fr-FR" dirty="0" smtClean="0"/>
          </a:p>
          <a:p>
            <a:r>
              <a:rPr lang="fr-FR" dirty="0" smtClean="0"/>
              <a:t>- Puis cliquez sur le lien de téléchargement :</a:t>
            </a:r>
          </a:p>
          <a:p>
            <a:r>
              <a:rPr lang="fr-FR" dirty="0" smtClean="0"/>
              <a:t>« </a:t>
            </a:r>
            <a:r>
              <a:rPr lang="fr-FR" dirty="0" err="1" smtClean="0"/>
              <a:t>Zoom_</a:t>
            </a:r>
            <a:r>
              <a:rPr lang="fr-FR" dirty="0" smtClean="0"/>
              <a:t>....</a:t>
            </a:r>
            <a:r>
              <a:rPr lang="fr-FR" dirty="0" err="1" smtClean="0"/>
              <a:t>exe</a:t>
            </a:r>
            <a:r>
              <a:rPr lang="fr-FR" dirty="0" smtClean="0"/>
              <a:t> »</a:t>
            </a:r>
            <a:endParaRPr lang="fr-FR" dirty="0"/>
          </a:p>
        </p:txBody>
      </p:sp>
      <p:sp>
        <p:nvSpPr>
          <p:cNvPr id="9" name="Ellipse 8"/>
          <p:cNvSpPr/>
          <p:nvPr/>
        </p:nvSpPr>
        <p:spPr>
          <a:xfrm>
            <a:off x="5673080" y="3429000"/>
            <a:ext cx="1224136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2504729" y="5805263"/>
            <a:ext cx="1440160" cy="50405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4568" y="1556792"/>
            <a:ext cx="8352928" cy="4643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0"/>
            <a:ext cx="9906000" cy="1268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344488" y="354722"/>
            <a:ext cx="86409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" b="1" cap="all" dirty="0" smtClean="0">
                <a:solidFill>
                  <a:schemeClr val="bg1"/>
                </a:solidFill>
                <a:latin typeface="Century Gothic" pitchFamily="34" charset="0"/>
              </a:rPr>
              <a:t>Participer à nos conférences en ligne</a:t>
            </a:r>
            <a:endParaRPr lang="fr-FR" sz="3000" b="1" cap="all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7" name="Ellipse 6"/>
          <p:cNvSpPr/>
          <p:nvPr/>
        </p:nvSpPr>
        <p:spPr>
          <a:xfrm>
            <a:off x="5241032" y="4077072"/>
            <a:ext cx="792088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9" name="Connecteur droit 8"/>
          <p:cNvCxnSpPr>
            <a:stCxn id="7" idx="2"/>
          </p:cNvCxnSpPr>
          <p:nvPr/>
        </p:nvCxnSpPr>
        <p:spPr>
          <a:xfrm flipH="1">
            <a:off x="2072680" y="4365104"/>
            <a:ext cx="3168352" cy="7200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344488" y="3789040"/>
            <a:ext cx="1728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Cliquez ici pour poursuivre le téléchargement</a:t>
            </a:r>
            <a:endParaRPr lang="fr-FR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6988" y="1844824"/>
            <a:ext cx="7309012" cy="3974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0"/>
            <a:ext cx="9906000" cy="1268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344488" y="354722"/>
            <a:ext cx="86409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" b="1" cap="all" dirty="0" smtClean="0">
                <a:solidFill>
                  <a:schemeClr val="bg1"/>
                </a:solidFill>
                <a:latin typeface="Century Gothic" pitchFamily="34" charset="0"/>
              </a:rPr>
              <a:t>Participer à nos conférences en ligne</a:t>
            </a:r>
            <a:endParaRPr lang="fr-FR" sz="3000" b="1" cap="all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28464" y="1772816"/>
            <a:ext cx="2448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Cette page indique que le téléchargement est en cours.</a:t>
            </a:r>
            <a:endParaRPr lang="fr-F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4488" y="2132856"/>
            <a:ext cx="9361040" cy="396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0" y="0"/>
            <a:ext cx="9906000" cy="1268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344488" y="354722"/>
            <a:ext cx="86409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" b="1" cap="all" dirty="0" smtClean="0">
                <a:solidFill>
                  <a:schemeClr val="bg1"/>
                </a:solidFill>
                <a:latin typeface="Century Gothic" pitchFamily="34" charset="0"/>
              </a:rPr>
              <a:t>Participer à nos conférences en ligne</a:t>
            </a:r>
            <a:endParaRPr lang="fr-FR" sz="3000" b="1" cap="all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44488" y="1556792"/>
            <a:ext cx="8856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Renseignez les champs demandés.</a:t>
            </a:r>
            <a:endParaRPr lang="fr-F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8279" y="2564904"/>
            <a:ext cx="9557721" cy="3151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2"/>
          <p:cNvSpPr txBox="1"/>
          <p:nvPr/>
        </p:nvSpPr>
        <p:spPr>
          <a:xfrm>
            <a:off x="344488" y="1556792"/>
            <a:ext cx="8856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Confirmez votre accord.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906000" cy="1268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344488" y="354722"/>
            <a:ext cx="86409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" b="1" cap="all" dirty="0" smtClean="0">
                <a:solidFill>
                  <a:schemeClr val="bg1"/>
                </a:solidFill>
                <a:latin typeface="Century Gothic" pitchFamily="34" charset="0"/>
              </a:rPr>
              <a:t>Participer à nos conférences en ligne</a:t>
            </a:r>
            <a:endParaRPr lang="fr-FR" sz="3000" b="1" cap="all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16785" y="1772816"/>
            <a:ext cx="6889215" cy="3522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0" y="0"/>
            <a:ext cx="9906000" cy="1268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344488" y="354722"/>
            <a:ext cx="86409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" b="1" cap="all" dirty="0" smtClean="0">
                <a:solidFill>
                  <a:schemeClr val="bg1"/>
                </a:solidFill>
                <a:latin typeface="Century Gothic" pitchFamily="34" charset="0"/>
              </a:rPr>
              <a:t>Participer à nos conférences en ligne</a:t>
            </a:r>
            <a:endParaRPr lang="fr-FR" sz="3000" b="1" cap="all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5889104" y="3140968"/>
            <a:ext cx="1512168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votre_nom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28464" y="1772816"/>
            <a:ext cx="244827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Une fois le téléchargement terminé vous devriez accéder automatiquement à cette page.</a:t>
            </a:r>
          </a:p>
          <a:p>
            <a:endParaRPr lang="fr-FR" dirty="0"/>
          </a:p>
          <a:p>
            <a:r>
              <a:rPr lang="fr-FR" b="1" dirty="0" smtClean="0"/>
              <a:t>Nous vous souhaitons la bienvenue !</a:t>
            </a:r>
          </a:p>
          <a:p>
            <a:endParaRPr lang="fr-FR" b="1" dirty="0" smtClean="0"/>
          </a:p>
          <a:p>
            <a:r>
              <a:rPr lang="fr-FR" b="1" dirty="0" smtClean="0"/>
              <a:t>Et une très bonne conférence !</a:t>
            </a:r>
            <a:endParaRPr lang="fr-FR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r="8380"/>
          <a:stretch>
            <a:fillRect/>
          </a:stretch>
        </p:blipFill>
        <p:spPr bwMode="auto">
          <a:xfrm>
            <a:off x="920552" y="2387467"/>
            <a:ext cx="7344816" cy="4470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0"/>
            <a:ext cx="9906000" cy="1268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344488" y="354722"/>
            <a:ext cx="86409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" b="1" cap="all" dirty="0" smtClean="0">
                <a:solidFill>
                  <a:schemeClr val="bg1"/>
                </a:solidFill>
                <a:latin typeface="Century Gothic" pitchFamily="34" charset="0"/>
              </a:rPr>
              <a:t>Participer à nos conférences en ligne</a:t>
            </a:r>
            <a:endParaRPr lang="fr-FR" sz="3000" b="1" cap="all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44488" y="1556792"/>
            <a:ext cx="8856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Si le téléchargement de Zoom ne fonctionne pas et que vous avez ce message d’erreur.</a:t>
            </a:r>
            <a:endParaRPr lang="fr-FR" dirty="0"/>
          </a:p>
        </p:txBody>
      </p:sp>
      <p:sp>
        <p:nvSpPr>
          <p:cNvPr id="8" name="Ellipse 7"/>
          <p:cNvSpPr/>
          <p:nvPr/>
        </p:nvSpPr>
        <p:spPr>
          <a:xfrm>
            <a:off x="4448944" y="5301208"/>
            <a:ext cx="1152128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0" name="Connecteur droit 9"/>
          <p:cNvCxnSpPr>
            <a:stCxn id="8" idx="2"/>
          </p:cNvCxnSpPr>
          <p:nvPr/>
        </p:nvCxnSpPr>
        <p:spPr>
          <a:xfrm flipH="1" flipV="1">
            <a:off x="1784648" y="5373216"/>
            <a:ext cx="2664296" cy="18002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272480" y="3717032"/>
            <a:ext cx="14401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Cliquez ici et vous serez redirigé automatiquement vers votre navigateur </a:t>
            </a:r>
            <a:r>
              <a:rPr lang="fr-FR" dirty="0" smtClean="0"/>
              <a:t>(utilisez Chrome de préférence !)</a:t>
            </a:r>
            <a:endParaRPr lang="fr-FR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277</Words>
  <Application>Microsoft Office PowerPoint</Application>
  <PresentationFormat>Format A4 (210 x 297 mm)</PresentationFormat>
  <Paragraphs>42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Century Gothic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Office Municipal de Tourisme Saint Germain En Laye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emilie.prai</dc:creator>
  <cp:lastModifiedBy>Emilie_Prai</cp:lastModifiedBy>
  <cp:revision>7</cp:revision>
  <dcterms:created xsi:type="dcterms:W3CDTF">2020-04-28T08:57:08Z</dcterms:created>
  <dcterms:modified xsi:type="dcterms:W3CDTF">2020-04-28T11:44:23Z</dcterms:modified>
</cp:coreProperties>
</file>